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0ED1-14B5-43A2-736D-0536E8A2B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0CB1F-64FF-5475-FD2E-67CB5CCEA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1519B-AA1C-9853-68D5-09AD3243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2D125-4B44-8310-5CC3-48ECF786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0EB4-A3C5-3F2D-A5C7-1C30C31C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1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9DC1-AEE1-9EB0-B4D4-38A638C0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8438E-BFCF-8864-48AA-A89E1BCE1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DF76A-A439-31EA-E0CA-34E62DBF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C40F1-264E-7001-8A7A-0CB63371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E1AAE-C627-D3DF-C175-3EB84A72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D8C221-27EB-5AB7-7455-AAF9E3434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F639C-51A1-C71D-6D58-BF299D4F5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51E6E-8C56-6EEE-3FFB-ACB2DFB9F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17B3A-F940-F88D-C8F0-508FAB168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BB2A1-308F-4DC8-A193-5FC65D5C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30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28E5-723F-404F-9F73-8E2FF0CC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EDDC3-A84B-34DC-C260-EF89B63DE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D19AE-34A8-D1E8-62CD-A9F787470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75BDC-8243-A714-2B10-C9366CC6F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659A3-D64B-E948-9930-524FF5A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6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F031-BEA2-BE8F-215E-76CF51EF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F3F74-B459-4866-5FB8-353C168A8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61B9-99B3-3A5C-0CE5-3FD27963C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2B5F6-A2C8-6493-A6C9-FF68DEEC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3305B-B56A-04B9-83A4-3E4800F0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3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86D6-5CA5-860E-1C1F-6061DB4F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D3449-B30A-5351-3926-0C1B1917B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60BD1-2845-B5CD-1D4F-EB59D9008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76FD2-F96E-AB0B-2853-5014AD0E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C85C6-78F5-A81F-31E6-6A9C9DD7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E9D2A-EC1C-5F5D-921C-656D3111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21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ABFA-B131-5DD8-D771-B04371D8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41412-03EF-0398-E47E-2F0ECD46C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D297E-16AE-6CD1-F830-72C6F8601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AAC0C-692B-17F2-28CE-81E22EED5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4A06B-5866-D25F-8F07-EE7483B44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79204-4D21-C52A-C9B9-E9CA82F99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64D7E-7B2F-90A3-BEEF-6B246F5A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661C4F-F8E7-8027-E897-D2FB6BDF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8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A5A6E-794B-E8D4-4B36-5B7B40DB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2AEB9-2FB6-1DBA-8540-146F6D5EF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F508A-CF66-35BB-0877-FBF50FB1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C75D1-B9CB-65CB-0214-3EB61C8D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5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8E14F8-1311-917B-6BCC-971CC3A0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0EC22-DBCC-DD41-CF8C-47DB2F974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DDE71-EB82-03F9-701B-8379860E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2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3077-937A-87C8-6155-F2FAF428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A6FF-02BC-AD07-09EC-01F776CDF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BF6BF-CE24-7C44-2801-9C6D66EDE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B7F00-CCCF-3B47-B233-98232312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3D7F8-C05D-36D5-EA22-57F65D45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114A0-A6D9-3B98-B5C6-8F816781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22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938C4-FF94-E7F6-C738-F4DC42D1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4153F-DD45-4812-6434-5093EA113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B9FB2-EA18-B99F-31E8-136B25EBF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9508C-37B0-0182-A033-82941CA2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0099D-F895-96CD-233F-EED773C1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9F19E-5930-5647-3DC4-8A47EAF0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9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50E35-2A76-3C24-9540-B24D1089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F1C2-E9F0-98E5-1F10-D1630547A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9B769-8427-3B0C-1A1A-F1D0AF6609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7C027A-45E5-40C9-B913-BB4F20FB9EBD}" type="datetimeFigureOut">
              <a:rPr lang="en-US" smtClean="0"/>
              <a:t>06-Aug-24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9D018-24D8-BEA4-6F74-DC916EB66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6AB44-86E8-B898-216E-70D9A3A06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9D0CE3-F983-45E3-9C0C-1A5A0E834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0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Cartoon animal with blue and white fur&#10;&#10;Description automatically generated with medium confidence">
            <a:extLst>
              <a:ext uri="{FF2B5EF4-FFF2-40B4-BE49-F238E27FC236}">
                <a16:creationId xmlns:a16="http://schemas.microsoft.com/office/drawing/2014/main" id="{3C10CD67-CA61-2C7F-3D13-84F6F9BA3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5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0" b="534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FD33D6-CF15-C4B2-C5D7-C757663B2466}"/>
              </a:ext>
            </a:extLst>
          </p:cNvPr>
          <p:cNvGrpSpPr/>
          <p:nvPr/>
        </p:nvGrpSpPr>
        <p:grpSpPr>
          <a:xfrm>
            <a:off x="336533" y="768182"/>
            <a:ext cx="7494535" cy="5838256"/>
            <a:chOff x="1568423" y="-185119"/>
            <a:chExt cx="7494535" cy="58382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BFCE14-E2B1-B71B-8CE1-8329A75C7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33" b="97067" l="22864" r="96027">
                          <a14:foregroundMark x1="27586" y1="38933" x2="27586" y2="38933"/>
                          <a14:foregroundMark x1="25862" y1="31333" x2="24963" y2="55867"/>
                          <a14:foregroundMark x1="23913" y1="18133" x2="23238" y2="31600"/>
                          <a14:foregroundMark x1="22864" y1="13867" x2="23163" y2="13600"/>
                          <a14:foregroundMark x1="22864" y1="12533" x2="32459" y2="10800"/>
                          <a14:foregroundMark x1="32459" y1="10800" x2="53223" y2="14267"/>
                          <a14:foregroundMark x1="23913" y1="79333" x2="26612" y2="87467"/>
                          <a14:foregroundMark x1="26612" y1="87467" x2="42579" y2="93733"/>
                          <a14:foregroundMark x1="42579" y1="93733" x2="45877" y2="93333"/>
                          <a14:foregroundMark x1="22939" y1="91067" x2="26612" y2="94800"/>
                          <a14:foregroundMark x1="26612" y1="94800" x2="39730" y2="97067"/>
                          <a14:foregroundMark x1="39730" y1="97067" x2="41154" y2="96133"/>
                          <a14:foregroundMark x1="34633" y1="84133" x2="39505" y2="85200"/>
                          <a14:foregroundMark x1="39505" y1="85200" x2="37556" y2="86133"/>
                          <a14:foregroundMark x1="78411" y1="87333" x2="89730" y2="87733"/>
                          <a14:foregroundMark x1="92204" y1="20400" x2="92954" y2="61867"/>
                          <a14:foregroundMark x1="96177" y1="24800" x2="95277" y2="85867"/>
                          <a14:foregroundMark x1="95277" y1="85867" x2="95127" y2="86533"/>
                          <a14:foregroundMark x1="95502" y1="51067" x2="96027" y2="81333"/>
                          <a14:foregroundMark x1="95427" y1="16933" x2="67766" y2="15867"/>
                          <a14:foregroundMark x1="76012" y1="6667" x2="76912" y2="13467"/>
                          <a14:foregroundMark x1="74438" y1="10000" x2="74588" y2="16533"/>
                          <a14:foregroundMark x1="72414" y1="7467" x2="78186" y2="6133"/>
                          <a14:foregroundMark x1="78186" y1="6133" x2="79535" y2="8000"/>
                          <a14:foregroundMark x1="75562" y1="3733" x2="73913" y2="4933"/>
                          <a14:foregroundMark x1="71739" y1="7867" x2="71664" y2="11467"/>
                          <a14:foregroundMark x1="79085" y1="6933" x2="79910" y2="8000"/>
                          <a14:foregroundMark x1="68066" y1="16533" x2="53898" y2="18267"/>
                          <a14:foregroundMark x1="58546" y1="28933" x2="61694" y2="32533"/>
                          <a14:foregroundMark x1="24813" y1="12667" x2="38156" y2="10933"/>
                          <a14:foregroundMark x1="38156" y1="10933" x2="46102" y2="12000"/>
                        </a14:backgroundRemoval>
                      </a14:imgEffect>
                      <a14:imgEffect>
                        <a14:artisticTexturizer/>
                      </a14:imgEffect>
                      <a14:imgEffect>
                        <a14:brightnessContrast bright="-43000"/>
                      </a14:imgEffect>
                    </a14:imgLayer>
                  </a14:imgProps>
                </a:ext>
              </a:extLst>
            </a:blip>
            <a:srcRect l="21250" t="1563" r="1369" b="3680"/>
            <a:stretch/>
          </p:blipFill>
          <p:spPr>
            <a:xfrm rot="21240000">
              <a:off x="1885378" y="-185119"/>
              <a:ext cx="7177580" cy="49415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CEA549-83E7-C8D9-B7F1-81C246FA7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1000"/>
                      </a14:imgEffect>
                      <a14:imgEffect>
                        <a14:brightnessContrast bright="-27000" contrast="11000"/>
                      </a14:imgEffect>
                    </a14:imgLayer>
                  </a14:imgProps>
                </a:ext>
              </a:extLst>
            </a:blip>
            <a:srcRect l="21131" t="10139" r="47244" b="3469"/>
            <a:stretch/>
          </p:blipFill>
          <p:spPr>
            <a:xfrm rot="21254579">
              <a:off x="1568423" y="377388"/>
              <a:ext cx="3435030" cy="5275749"/>
            </a:xfrm>
            <a:prstGeom prst="round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59A4887-0CF8-CD4A-D53C-93B1CE64D4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"/>
                    </a14:imgEffect>
                    <a14:imgEffect>
                      <a14:brightnessContrast bright="2000" contrast="40000"/>
                    </a14:imgEffect>
                  </a14:imgLayer>
                </a14:imgProps>
              </a:ext>
            </a:extLst>
          </a:blip>
          <a:srcRect l="17857" t="5024" r="67440" b="57086"/>
          <a:stretch/>
        </p:blipFill>
        <p:spPr>
          <a:xfrm rot="392144">
            <a:off x="5255593" y="2198286"/>
            <a:ext cx="3236644" cy="4689532"/>
          </a:xfrm>
          <a:prstGeom prst="round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E04E57D-76D1-3122-314E-617473F1D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79" b="95923" l="0" r="99823">
                        <a14:foregroundMark x1="33511" y1="36451" x2="30496" y2="39209"/>
                        <a14:foregroundMark x1="34397" y1="31894" x2="35816" y2="43285"/>
                        <a14:foregroundMark x1="41312" y1="35252" x2="28014" y2="50000"/>
                        <a14:foregroundMark x1="28014" y1="50000" x2="30319" y2="49161"/>
                        <a14:foregroundMark x1="15248" y1="31175" x2="23404" y2="35612"/>
                        <a14:foregroundMark x1="23404" y1="35612" x2="18617" y2="44365"/>
                        <a14:foregroundMark x1="18617" y1="44365" x2="19858" y2="42326"/>
                        <a14:foregroundMark x1="8156" y1="37650" x2="10461" y2="38489"/>
                        <a14:foregroundMark x1="1418" y1="29017" x2="4610" y2="29856"/>
                        <a14:foregroundMark x1="887" y1="28417" x2="177" y2="27458"/>
                        <a14:foregroundMark x1="10284" y1="29376" x2="11879" y2="34053"/>
                        <a14:foregroundMark x1="46454" y1="24341" x2="46277" y2="31535"/>
                        <a14:foregroundMark x1="46277" y1="31535" x2="51596" y2="25659"/>
                        <a14:foregroundMark x1="68085" y1="25060" x2="49645" y2="36930"/>
                        <a14:foregroundMark x1="90957" y1="8993" x2="73404" y2="16307"/>
                        <a14:foregroundMark x1="92730" y1="39089" x2="97518" y2="40528"/>
                        <a14:foregroundMark x1="97340" y1="19185" x2="99468" y2="17866"/>
                        <a14:foregroundMark x1="90248" y1="9233" x2="95745" y2="6235"/>
                        <a14:foregroundMark x1="96099" y1="2398" x2="96454" y2="2038"/>
                        <a14:foregroundMark x1="32979" y1="1199" x2="32979" y2="1199"/>
                        <a14:foregroundMark x1="51064" y1="52878" x2="51064" y2="52878"/>
                        <a14:foregroundMark x1="76950" y1="77818" x2="76950" y2="77818"/>
                        <a14:foregroundMark x1="24113" y1="76619" x2="24113" y2="76619"/>
                        <a14:foregroundMark x1="21454" y1="77578" x2="50000" y2="84892"/>
                        <a14:foregroundMark x1="50000" y1="84892" x2="52837" y2="86930"/>
                        <a14:foregroundMark x1="76418" y1="90647" x2="99823" y2="95923"/>
                        <a14:foregroundMark x1="99291" y1="31415" x2="99113" y2="33933"/>
                        <a14:foregroundMark x1="24113" y1="14988" x2="24113" y2="14988"/>
                        <a14:foregroundMark x1="24113" y1="12950" x2="24468" y2="19185"/>
                        <a14:foregroundMark x1="23050" y1="13309" x2="23759" y2="12470"/>
                        <a14:foregroundMark x1="23582" y1="13429" x2="23404" y2="10791"/>
                        <a14:foregroundMark x1="23582" y1="12110" x2="23582" y2="9952"/>
                        <a14:foregroundMark x1="34574" y1="50719" x2="34574" y2="50719"/>
                        <a14:backgroundMark x1="15248" y1="65468" x2="15248" y2="65468"/>
                        <a14:backgroundMark x1="71277" y1="31295" x2="71277" y2="31295"/>
                        <a14:backgroundMark x1="64894" y1="93165" x2="64894" y2="93165"/>
                        <a14:backgroundMark x1="60816" y1="85012" x2="60816" y2="85012"/>
                        <a14:backgroundMark x1="57270" y1="82254" x2="57270" y2="82254"/>
                        <a14:backgroundMark x1="71454" y1="33094" x2="71454" y2="33094"/>
                        <a14:backgroundMark x1="74823" y1="47722" x2="74823" y2="47722"/>
                        <a14:backgroundMark x1="77305" y1="45564" x2="79787" y2="47602"/>
                        <a14:backgroundMark x1="91844" y1="57554" x2="91844" y2="57554"/>
                        <a14:backgroundMark x1="67730" y1="10671" x2="72518" y2="8753"/>
                        <a14:backgroundMark x1="11702" y1="10552" x2="17553" y2="11271"/>
                        <a14:backgroundMark x1="20745" y1="63669" x2="14007" y2="67506"/>
                        <a14:backgroundMark x1="29787" y1="54436" x2="32801" y2="52518"/>
                        <a14:backgroundMark x1="37589" y1="6954" x2="37589" y2="6954"/>
                        <a14:backgroundMark x1="93085" y1="25300" x2="94681" y2="26499"/>
                        <a14:backgroundMark x1="92376" y1="15348" x2="92376" y2="15348"/>
                        <a14:backgroundMark x1="91667" y1="15108" x2="94326" y2="14388"/>
                        <a14:backgroundMark x1="91844" y1="15228" x2="90426" y2="15827"/>
                        <a14:backgroundMark x1="22163" y1="48921" x2="21454" y2="49760"/>
                        <a14:backgroundMark x1="37589" y1="26019" x2="37589" y2="26019"/>
                        <a14:backgroundMark x1="40603" y1="14029" x2="40603" y2="14029"/>
                      </a14:backgroundRemoval>
                    </a14:imgEffect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364" y="0"/>
            <a:ext cx="3739112" cy="5529943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  <a:outerShdw blurRad="139700" dist="495300" dir="216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cario Cosplay Pokémon Unite Wiki Fandom, 45% OFF">
            <a:extLst>
              <a:ext uri="{FF2B5EF4-FFF2-40B4-BE49-F238E27FC236}">
                <a16:creationId xmlns:a16="http://schemas.microsoft.com/office/drawing/2014/main" id="{BA93CE7F-0B8C-8F8C-0BDA-37A52E9E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7000"/>
                    </a14:imgEffect>
                    <a14:imgEffect>
                      <a14:brightnessContrast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2923">
            <a:off x="4004379" y="1708079"/>
            <a:ext cx="5042837" cy="5397411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  <a:outerShdw blurRad="330200" dist="762000" dir="18900000" sx="137000" sy="137000" algn="ctr" rotWithShape="0">
              <a:srgbClr val="000000">
                <a:alpha val="8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ucario Guide: Builds and Best Items | Pokemon UNITE｜Game8">
            <a:extLst>
              <a:ext uri="{FF2B5EF4-FFF2-40B4-BE49-F238E27FC236}">
                <a16:creationId xmlns:a16="http://schemas.microsoft.com/office/drawing/2014/main" id="{F8E723D2-767C-AE11-6A1E-829A2C9E5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2693">
            <a:off x="10808665" y="5510969"/>
            <a:ext cx="995314" cy="99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ucario Guide: Builds and Best Items | Pokemon UNITE｜Game8">
            <a:extLst>
              <a:ext uri="{FF2B5EF4-FFF2-40B4-BE49-F238E27FC236}">
                <a16:creationId xmlns:a16="http://schemas.microsoft.com/office/drawing/2014/main" id="{C3322588-6752-262F-49FB-C7CCB775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10673">
            <a:off x="9484692" y="5565289"/>
            <a:ext cx="1104030" cy="11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39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852125-2702-D8C2-62B5-3AA70D3C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9" b="95923" l="0" r="99823">
                        <a14:foregroundMark x1="33511" y1="36451" x2="30496" y2="39209"/>
                        <a14:foregroundMark x1="34397" y1="31894" x2="35816" y2="43285"/>
                        <a14:foregroundMark x1="41312" y1="35252" x2="28014" y2="50000"/>
                        <a14:foregroundMark x1="28014" y1="50000" x2="30319" y2="49161"/>
                        <a14:foregroundMark x1="15248" y1="31175" x2="23404" y2="35612"/>
                        <a14:foregroundMark x1="23404" y1="35612" x2="18617" y2="44365"/>
                        <a14:foregroundMark x1="18617" y1="44365" x2="19858" y2="42326"/>
                        <a14:foregroundMark x1="8156" y1="37650" x2="10461" y2="38489"/>
                        <a14:foregroundMark x1="1418" y1="29017" x2="4610" y2="29856"/>
                        <a14:foregroundMark x1="887" y1="28417" x2="177" y2="27458"/>
                        <a14:foregroundMark x1="10284" y1="29376" x2="11879" y2="34053"/>
                        <a14:foregroundMark x1="46454" y1="24341" x2="46277" y2="31535"/>
                        <a14:foregroundMark x1="46277" y1="31535" x2="51596" y2="25659"/>
                        <a14:foregroundMark x1="68085" y1="25060" x2="49645" y2="36930"/>
                        <a14:foregroundMark x1="90957" y1="8993" x2="73404" y2="16307"/>
                        <a14:foregroundMark x1="92730" y1="39089" x2="97518" y2="40528"/>
                        <a14:foregroundMark x1="97340" y1="19185" x2="99468" y2="17866"/>
                        <a14:foregroundMark x1="90248" y1="9233" x2="95745" y2="6235"/>
                        <a14:foregroundMark x1="96099" y1="2398" x2="96454" y2="2038"/>
                        <a14:foregroundMark x1="32979" y1="1199" x2="32979" y2="1199"/>
                        <a14:foregroundMark x1="51064" y1="52878" x2="51064" y2="52878"/>
                        <a14:foregroundMark x1="76950" y1="77818" x2="76950" y2="77818"/>
                        <a14:foregroundMark x1="24113" y1="76619" x2="24113" y2="76619"/>
                        <a14:foregroundMark x1="21454" y1="77578" x2="50000" y2="84892"/>
                        <a14:foregroundMark x1="50000" y1="84892" x2="52837" y2="86930"/>
                        <a14:foregroundMark x1="76418" y1="90647" x2="99823" y2="95923"/>
                        <a14:foregroundMark x1="99291" y1="31415" x2="99113" y2="33933"/>
                        <a14:foregroundMark x1="24113" y1="14988" x2="24113" y2="14988"/>
                        <a14:foregroundMark x1="24113" y1="12950" x2="24468" y2="19185"/>
                        <a14:foregroundMark x1="23050" y1="13309" x2="23759" y2="12470"/>
                        <a14:foregroundMark x1="23582" y1="13429" x2="23404" y2="10791"/>
                        <a14:foregroundMark x1="23582" y1="12110" x2="23582" y2="9952"/>
                        <a14:foregroundMark x1="34574" y1="50719" x2="34574" y2="50719"/>
                        <a14:backgroundMark x1="15248" y1="65468" x2="15248" y2="65468"/>
                        <a14:backgroundMark x1="71277" y1="31295" x2="71277" y2="31295"/>
                        <a14:backgroundMark x1="64894" y1="93165" x2="64894" y2="93165"/>
                        <a14:backgroundMark x1="60816" y1="85012" x2="60816" y2="85012"/>
                        <a14:backgroundMark x1="57270" y1="82254" x2="57270" y2="82254"/>
                        <a14:backgroundMark x1="71454" y1="33094" x2="71454" y2="33094"/>
                        <a14:backgroundMark x1="74823" y1="47722" x2="74823" y2="47722"/>
                        <a14:backgroundMark x1="77305" y1="45564" x2="79787" y2="47602"/>
                        <a14:backgroundMark x1="91844" y1="57554" x2="91844" y2="57554"/>
                        <a14:backgroundMark x1="67730" y1="10671" x2="72518" y2="8753"/>
                        <a14:backgroundMark x1="11702" y1="10552" x2="17553" y2="11271"/>
                        <a14:backgroundMark x1="20745" y1="63669" x2="14007" y2="67506"/>
                        <a14:backgroundMark x1="29787" y1="54436" x2="32801" y2="52518"/>
                        <a14:backgroundMark x1="37589" y1="6954" x2="37589" y2="6954"/>
                        <a14:backgroundMark x1="93085" y1="25300" x2="94681" y2="26499"/>
                        <a14:backgroundMark x1="92376" y1="15348" x2="92376" y2="15348"/>
                        <a14:backgroundMark x1="91667" y1="15108" x2="94326" y2="14388"/>
                        <a14:backgroundMark x1="91844" y1="15228" x2="90426" y2="15827"/>
                        <a14:backgroundMark x1="22163" y1="48921" x2="21454" y2="49760"/>
                        <a14:backgroundMark x1="37589" y1="26019" x2="37589" y2="26019"/>
                        <a14:backgroundMark x1="40603" y1="14029" x2="40603" y2="14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3" y="0"/>
            <a:ext cx="4637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99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2D39AD-785B-A21B-A8CA-5A7607931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1" t="10139" r="46131" b="3469"/>
          <a:stretch/>
        </p:blipFill>
        <p:spPr>
          <a:xfrm>
            <a:off x="2576286" y="696686"/>
            <a:ext cx="3991428" cy="592182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A3A78-4199-40B3-F8A7-B55DB22EE6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33" b="97067" l="22864" r="96027">
                        <a14:foregroundMark x1="27586" y1="38933" x2="27586" y2="38933"/>
                        <a14:foregroundMark x1="25862" y1="31333" x2="24963" y2="55867"/>
                        <a14:foregroundMark x1="23913" y1="18133" x2="23238" y2="31600"/>
                        <a14:foregroundMark x1="22864" y1="13867" x2="23163" y2="13600"/>
                        <a14:foregroundMark x1="22864" y1="12533" x2="32459" y2="10800"/>
                        <a14:foregroundMark x1="32459" y1="10800" x2="53223" y2="14267"/>
                        <a14:foregroundMark x1="23913" y1="79333" x2="26612" y2="87467"/>
                        <a14:foregroundMark x1="26612" y1="87467" x2="42579" y2="93733"/>
                        <a14:foregroundMark x1="42579" y1="93733" x2="45877" y2="93333"/>
                        <a14:foregroundMark x1="22939" y1="91067" x2="26612" y2="94800"/>
                        <a14:foregroundMark x1="26612" y1="94800" x2="39730" y2="97067"/>
                        <a14:foregroundMark x1="39730" y1="97067" x2="41154" y2="96133"/>
                        <a14:foregroundMark x1="34633" y1="84133" x2="39505" y2="85200"/>
                        <a14:foregroundMark x1="39505" y1="85200" x2="37556" y2="86133"/>
                        <a14:foregroundMark x1="78411" y1="87333" x2="89730" y2="87733"/>
                        <a14:foregroundMark x1="92204" y1="20400" x2="92954" y2="61867"/>
                        <a14:foregroundMark x1="96177" y1="24800" x2="95277" y2="85867"/>
                        <a14:foregroundMark x1="95277" y1="85867" x2="95127" y2="86533"/>
                        <a14:foregroundMark x1="95502" y1="51067" x2="96027" y2="81333"/>
                        <a14:foregroundMark x1="95427" y1="16933" x2="67766" y2="15867"/>
                        <a14:foregroundMark x1="76012" y1="6667" x2="76912" y2="13467"/>
                        <a14:foregroundMark x1="74438" y1="10000" x2="74588" y2="16533"/>
                        <a14:foregroundMark x1="72414" y1="7467" x2="78186" y2="6133"/>
                        <a14:foregroundMark x1="78186" y1="6133" x2="79535" y2="8000"/>
                        <a14:foregroundMark x1="75562" y1="3733" x2="73913" y2="4933"/>
                        <a14:foregroundMark x1="71739" y1="7867" x2="71664" y2="11467"/>
                        <a14:foregroundMark x1="79085" y1="6933" x2="79910" y2="8000"/>
                        <a14:foregroundMark x1="68066" y1="16533" x2="53898" y2="18267"/>
                        <a14:foregroundMark x1="58546" y1="28933" x2="61694" y2="32533"/>
                        <a14:foregroundMark x1="24813" y1="12667" x2="38156" y2="10933"/>
                        <a14:foregroundMark x1="38156" y1="10933" x2="46102" y2="12000"/>
                      </a14:backgroundRemoval>
                    </a14:imgEffect>
                  </a14:imgLayer>
                </a14:imgProps>
              </a:ext>
            </a:extLst>
          </a:blip>
          <a:srcRect l="21250" t="1563" r="1369" b="3680"/>
          <a:stretch/>
        </p:blipFill>
        <p:spPr>
          <a:xfrm>
            <a:off x="2590800" y="108857"/>
            <a:ext cx="9434286" cy="64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9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67EB7-186A-3EDB-BD85-0419F650F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57" t="5024" r="67440" b="57086"/>
          <a:stretch/>
        </p:blipFill>
        <p:spPr>
          <a:xfrm>
            <a:off x="2177142" y="346074"/>
            <a:ext cx="2785921" cy="403648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6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TRINH HOANG TUNG</dc:creator>
  <cp:lastModifiedBy>TRINH HOANG TUNG</cp:lastModifiedBy>
  <cp:revision>23</cp:revision>
  <dcterms:created xsi:type="dcterms:W3CDTF">2024-08-06T10:05:11Z</dcterms:created>
  <dcterms:modified xsi:type="dcterms:W3CDTF">2024-08-06T11:39:30Z</dcterms:modified>
</cp:coreProperties>
</file>